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B9B1F4C-DE92-48E3-9223-914C5E9028C7}"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3507116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B9B1F4C-DE92-48E3-9223-914C5E9028C7}"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1115519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9B1F4C-DE92-48E3-9223-914C5E9028C7}"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437538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B9B1F4C-DE92-48E3-9223-914C5E9028C7}" type="datetimeFigureOut">
              <a:rPr lang="en-GB" smtClean="0"/>
              <a:t>20/03/2015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4167808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B9B1F4C-DE92-48E3-9223-914C5E9028C7}" type="datetimeFigureOut">
              <a:rPr lang="en-GB" smtClean="0"/>
              <a:t>20/03/2015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277439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B9B1F4C-DE92-48E3-9223-914C5E9028C7}" type="datetimeFigureOut">
              <a:rPr lang="en-GB" smtClean="0"/>
              <a:t>20/03/2015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403982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9B1F4C-DE92-48E3-9223-914C5E9028C7}" type="datetimeFigureOut">
              <a:rPr lang="en-GB" smtClean="0"/>
              <a:t>20/03/2015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2306096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9B1F4C-DE92-48E3-9223-914C5E9028C7}" type="datetimeFigureOut">
              <a:rPr lang="en-GB" smtClean="0"/>
              <a:t>20/03/2015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193040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9B1F4C-DE92-48E3-9223-914C5E9028C7}" type="datetimeFigureOut">
              <a:rPr lang="en-GB" smtClean="0"/>
              <a:t>20/03/2015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3668146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B9B1F4C-DE92-48E3-9223-914C5E9028C7}"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410159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B9B1F4C-DE92-48E3-9223-914C5E9028C7}" type="datetimeFigureOut">
              <a:rPr lang="en-GB" smtClean="0"/>
              <a:t>20/03/2015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D0E9AC-9366-4C61-A948-3920F51F701D}" type="slidenum">
              <a:rPr lang="en-GB" smtClean="0"/>
              <a:t>‹#›</a:t>
            </a:fld>
            <a:endParaRPr lang="en-GB"/>
          </a:p>
        </p:txBody>
      </p:sp>
    </p:spTree>
    <p:extLst>
      <p:ext uri="{BB962C8B-B14F-4D97-AF65-F5344CB8AC3E}">
        <p14:creationId xmlns:p14="http://schemas.microsoft.com/office/powerpoint/2010/main" val="4239463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B1F4C-DE92-48E3-9223-914C5E9028C7}" type="datetimeFigureOut">
              <a:rPr lang="en-GB" smtClean="0"/>
              <a:t>20/03/2015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E9AC-9366-4C61-A948-3920F51F701D}" type="slidenum">
              <a:rPr lang="en-GB" smtClean="0"/>
              <a:t>‹#›</a:t>
            </a:fld>
            <a:endParaRPr lang="en-GB"/>
          </a:p>
        </p:txBody>
      </p:sp>
    </p:spTree>
    <p:extLst>
      <p:ext uri="{BB962C8B-B14F-4D97-AF65-F5344CB8AC3E}">
        <p14:creationId xmlns:p14="http://schemas.microsoft.com/office/powerpoint/2010/main" val="3306935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Henry’s Final Years 1540-7</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0306833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Final Years Undermined by Faction?</a:t>
            </a:r>
            <a:endParaRPr lang="en-GB" dirty="0"/>
          </a:p>
        </p:txBody>
      </p:sp>
      <p:sp>
        <p:nvSpPr>
          <p:cNvPr id="3" name="Content Placeholder 2"/>
          <p:cNvSpPr>
            <a:spLocks noGrp="1"/>
          </p:cNvSpPr>
          <p:nvPr>
            <p:ph idx="1"/>
          </p:nvPr>
        </p:nvSpPr>
        <p:spPr>
          <a:xfrm>
            <a:off x="0" y="1484784"/>
            <a:ext cx="9073008" cy="5472608"/>
          </a:xfrm>
        </p:spPr>
        <p:txBody>
          <a:bodyPr>
            <a:normAutofit fontScale="77500" lnSpcReduction="20000"/>
          </a:bodyPr>
          <a:lstStyle/>
          <a:p>
            <a:r>
              <a:rPr lang="en-GB" dirty="0" smtClean="0"/>
              <a:t>Yes: Henry as paranoid </a:t>
            </a:r>
            <a:r>
              <a:rPr lang="en-GB" dirty="0" err="1" smtClean="0"/>
              <a:t>nutter</a:t>
            </a:r>
            <a:r>
              <a:rPr lang="en-GB" dirty="0" smtClean="0"/>
              <a:t>.</a:t>
            </a:r>
          </a:p>
          <a:p>
            <a:pPr lvl="1"/>
            <a:r>
              <a:rPr lang="en-GB" dirty="0" smtClean="0"/>
              <a:t>Distinct groups in court with clear(</a:t>
            </a:r>
            <a:r>
              <a:rPr lang="en-GB" dirty="0" err="1" smtClean="0"/>
              <a:t>ish</a:t>
            </a:r>
            <a:r>
              <a:rPr lang="en-GB" dirty="0" smtClean="0"/>
              <a:t>) agendas and antagonism towards each other.</a:t>
            </a:r>
          </a:p>
          <a:p>
            <a:pPr lvl="1"/>
            <a:r>
              <a:rPr lang="en-GB" dirty="0" smtClean="0"/>
              <a:t>Henry’s last speech to parliament demonstrates an awareness of different groups speaking against each other: </a:t>
            </a:r>
          </a:p>
          <a:p>
            <a:pPr lvl="2"/>
            <a:r>
              <a:rPr lang="en-GB" dirty="0" smtClean="0"/>
              <a:t>(‘I see and hear daily that you of the clergy preach against each other without charity or discretion. 	Some are too stiff in their old ‘</a:t>
            </a:r>
            <a:r>
              <a:rPr lang="en-GB" dirty="0" err="1" smtClean="0"/>
              <a:t>Mumpsimus</a:t>
            </a:r>
            <a:r>
              <a:rPr lang="en-GB" dirty="0" smtClean="0"/>
              <a:t>’, others are </a:t>
            </a:r>
            <a:r>
              <a:rPr lang="en-GB" dirty="0" err="1" smtClean="0"/>
              <a:t>are</a:t>
            </a:r>
            <a:r>
              <a:rPr lang="en-GB" dirty="0" smtClean="0"/>
              <a:t> too busy and curious in their new ‘</a:t>
            </a:r>
            <a:r>
              <a:rPr lang="en-GB" dirty="0" err="1" smtClean="0"/>
              <a:t>Sumpsimus</a:t>
            </a:r>
            <a:r>
              <a:rPr lang="en-GB" dirty="0" smtClean="0"/>
              <a:t>’.’) </a:t>
            </a:r>
          </a:p>
          <a:p>
            <a:pPr lvl="1"/>
            <a:r>
              <a:rPr lang="en-GB" dirty="0" smtClean="0"/>
              <a:t>Henry was paranoid and regarded everyone with suspicion.</a:t>
            </a:r>
          </a:p>
          <a:p>
            <a:pPr lvl="1"/>
            <a:r>
              <a:rPr lang="en-GB" dirty="0" smtClean="0"/>
              <a:t>Lack of clear agenda in religion </a:t>
            </a:r>
          </a:p>
          <a:p>
            <a:pPr lvl="2"/>
            <a:r>
              <a:rPr lang="en-GB" dirty="0" smtClean="0"/>
              <a:t>Conservative: King’s Book (1543), Act for the Advancement of True Religion (1543), Execution of Anne Askew (1546);</a:t>
            </a:r>
          </a:p>
          <a:p>
            <a:pPr lvl="2"/>
            <a:r>
              <a:rPr lang="en-GB" dirty="0" smtClean="0"/>
              <a:t>Reformed: 1544 Litany; 1545 Primer (religious instructions for schools); dissolution of the </a:t>
            </a:r>
            <a:r>
              <a:rPr lang="en-GB" dirty="0" err="1" smtClean="0"/>
              <a:t>Chantries</a:t>
            </a:r>
            <a:r>
              <a:rPr lang="en-GB" dirty="0" smtClean="0"/>
              <a:t> 1547.</a:t>
            </a:r>
          </a:p>
          <a:p>
            <a:pPr lvl="1"/>
            <a:r>
              <a:rPr lang="en-GB" dirty="0" smtClean="0"/>
              <a:t>Norfolk and Surrey attempting to challenge the authority of the king…</a:t>
            </a:r>
          </a:p>
          <a:p>
            <a:pPr lvl="1"/>
            <a:r>
              <a:rPr lang="en-GB" dirty="0" smtClean="0"/>
              <a:t>Paget and Denny acquisition of the Dry Stamp and increasing influence. </a:t>
            </a:r>
            <a:endParaRPr lang="en-GB" dirty="0"/>
          </a:p>
        </p:txBody>
      </p:sp>
    </p:spTree>
    <p:extLst>
      <p:ext uri="{BB962C8B-B14F-4D97-AF65-F5344CB8AC3E}">
        <p14:creationId xmlns:p14="http://schemas.microsoft.com/office/powerpoint/2010/main" val="2073051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Final Years Undermined by Faction?</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No – Henry is in control of policy</a:t>
            </a:r>
          </a:p>
          <a:p>
            <a:r>
              <a:rPr lang="en-GB" dirty="0"/>
              <a:t>Henry was playing one faction off against the other (dominating faction – his ultimate goal was to protect the Supremacy and Edward during the minority (he didn’t trust the Howards?) and therefore favoured the reformers at the end</a:t>
            </a:r>
          </a:p>
          <a:p>
            <a:pPr lvl="1"/>
            <a:r>
              <a:rPr lang="en-GB" dirty="0"/>
              <a:t>BUT he also wanted to keep the doctrine of the church Catholic and attempted to keep Conservatives in the government in order to protect Catholic doctrine.</a:t>
            </a:r>
          </a:p>
          <a:p>
            <a:endParaRPr lang="en-GB" dirty="0" smtClean="0"/>
          </a:p>
          <a:p>
            <a:r>
              <a:rPr lang="en-GB" dirty="0" smtClean="0"/>
              <a:t>The </a:t>
            </a:r>
            <a:r>
              <a:rPr lang="en-GB" dirty="0" smtClean="0"/>
              <a:t>dominant occupation during this period was foreign policy.  </a:t>
            </a:r>
          </a:p>
          <a:p>
            <a:pPr lvl="1"/>
            <a:r>
              <a:rPr lang="en-GB" dirty="0" smtClean="0"/>
              <a:t>Defeat of Scots</a:t>
            </a:r>
          </a:p>
          <a:p>
            <a:pPr lvl="1"/>
            <a:r>
              <a:rPr lang="en-GB" dirty="0" smtClean="0"/>
              <a:t>Resumption of alliance with Charles V</a:t>
            </a:r>
          </a:p>
          <a:p>
            <a:pPr lvl="1"/>
            <a:r>
              <a:rPr lang="en-GB" dirty="0" smtClean="0"/>
              <a:t>War on two fronts</a:t>
            </a:r>
          </a:p>
          <a:p>
            <a:pPr lvl="1"/>
            <a:r>
              <a:rPr lang="en-GB" dirty="0" smtClean="0"/>
              <a:t>Financial </a:t>
            </a:r>
            <a:r>
              <a:rPr lang="en-GB" dirty="0" smtClean="0"/>
              <a:t>implications</a:t>
            </a:r>
            <a:endParaRPr lang="en-GB" dirty="0" smtClean="0"/>
          </a:p>
        </p:txBody>
      </p:sp>
    </p:spTree>
    <p:extLst>
      <p:ext uri="{BB962C8B-B14F-4D97-AF65-F5344CB8AC3E}">
        <p14:creationId xmlns:p14="http://schemas.microsoft.com/office/powerpoint/2010/main" val="3327989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Final Years Undermined by Faction?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Bit of both….</a:t>
            </a:r>
          </a:p>
          <a:p>
            <a:pPr lvl="1"/>
            <a:r>
              <a:rPr lang="en-GB" dirty="0" smtClean="0"/>
              <a:t>Henry was in control for most of this period -  and dominating faction – his ultimate goal was to protect the Supremacy and Edward during the minority (he didn’t trust the Howards?) and therefore favoured the reformers at the end</a:t>
            </a:r>
          </a:p>
          <a:p>
            <a:pPr lvl="1"/>
            <a:r>
              <a:rPr lang="en-GB" dirty="0" smtClean="0"/>
              <a:t>BUT he also wanted to keep the doctrine of the church Catholic and attempted to keep Conservatives in the government in order to protect Catholic doctrine.</a:t>
            </a:r>
          </a:p>
          <a:p>
            <a:r>
              <a:rPr lang="en-GB" dirty="0" smtClean="0"/>
              <a:t>BUT by the end he was too ill and was unable to prevent an almost complete ascendency by the reformers. </a:t>
            </a:r>
          </a:p>
          <a:p>
            <a:r>
              <a:rPr lang="en-GB" dirty="0" smtClean="0"/>
              <a:t>Third and final Act of Succession restored Mary and Elizabeth may reflect different influences but more likely recognition that Henry was trying to hedge his bets and ensure the survival of the dynasty.</a:t>
            </a:r>
            <a:endParaRPr lang="en-GB" dirty="0"/>
          </a:p>
        </p:txBody>
      </p:sp>
    </p:spTree>
    <p:extLst>
      <p:ext uri="{BB962C8B-B14F-4D97-AF65-F5344CB8AC3E}">
        <p14:creationId xmlns:p14="http://schemas.microsoft.com/office/powerpoint/2010/main" val="369237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Henry’s Foreign Policy</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Firstly the reasons behind it (12 mark questions)…</a:t>
            </a:r>
          </a:p>
          <a:p>
            <a:pPr lvl="1"/>
            <a:r>
              <a:rPr lang="en-GB" dirty="0" smtClean="0"/>
              <a:t>Henry undoubtedly saw glory on the battlefield as the most important goal for a king – apart from providing an heir.</a:t>
            </a:r>
          </a:p>
          <a:p>
            <a:pPr lvl="1"/>
            <a:r>
              <a:rPr lang="en-GB" dirty="0" smtClean="0"/>
              <a:t>Finally able to take up where he left off at the beginning of the 1520s after the divorce, the pilgrimage of Grace, and the Truce of Nice;</a:t>
            </a:r>
          </a:p>
          <a:p>
            <a:pPr lvl="1"/>
            <a:r>
              <a:rPr lang="en-GB" dirty="0" smtClean="0"/>
              <a:t>He went to war with France because those were England’s old enemy and Henry wanted to emulate Henry V and win back former English lands;</a:t>
            </a:r>
          </a:p>
          <a:p>
            <a:pPr lvl="1"/>
            <a:endParaRPr lang="en-GB" dirty="0"/>
          </a:p>
        </p:txBody>
      </p:sp>
    </p:spTree>
    <p:extLst>
      <p:ext uri="{BB962C8B-B14F-4D97-AF65-F5344CB8AC3E}">
        <p14:creationId xmlns:p14="http://schemas.microsoft.com/office/powerpoint/2010/main" val="1271236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war with Scots?</a:t>
            </a:r>
            <a:endParaRPr lang="en-GB" dirty="0"/>
          </a:p>
        </p:txBody>
      </p:sp>
      <p:sp>
        <p:nvSpPr>
          <p:cNvPr id="3" name="Content Placeholder 2"/>
          <p:cNvSpPr>
            <a:spLocks noGrp="1"/>
          </p:cNvSpPr>
          <p:nvPr>
            <p:ph idx="1"/>
          </p:nvPr>
        </p:nvSpPr>
        <p:spPr/>
        <p:txBody>
          <a:bodyPr>
            <a:normAutofit fontScale="85000" lnSpcReduction="20000"/>
          </a:bodyPr>
          <a:lstStyle/>
          <a:p>
            <a:pPr lvl="1"/>
            <a:r>
              <a:rPr lang="en-GB" dirty="0" smtClean="0"/>
              <a:t>He went to war with Scotland to hamper the ‘auld alliance’ and ‘close the back door’ against the Scots, allied to France through the influence of the Earl of Arran James Hamilton, and the Cardinal-Archbishop David Beaton</a:t>
            </a:r>
          </a:p>
          <a:p>
            <a:pPr lvl="1"/>
            <a:r>
              <a:rPr lang="en-GB" dirty="0" smtClean="0"/>
              <a:t>James V had failed to turn up in York in 1541</a:t>
            </a:r>
          </a:p>
          <a:p>
            <a:pPr lvl="1"/>
            <a:r>
              <a:rPr lang="en-GB" dirty="0" smtClean="0"/>
              <a:t>The English victory at Solway Moss Nov. 1542 and the death of James V were unexpected, so the English tried to press home the advantage.</a:t>
            </a:r>
          </a:p>
          <a:p>
            <a:pPr lvl="1"/>
            <a:r>
              <a:rPr lang="en-GB" dirty="0" smtClean="0"/>
              <a:t>The war went on for so long because Henry tried to do it cheaply without a major military presence.</a:t>
            </a:r>
          </a:p>
          <a:p>
            <a:pPr lvl="1"/>
            <a:r>
              <a:rPr lang="en-GB" dirty="0" smtClean="0"/>
              <a:t>The Scots repudiated the Treaty of Greenwich of 1543 and Henry wanted to achieve the marriage of Edward Mary Queen of Scots by ‘rough wooing’ 1544-5</a:t>
            </a:r>
          </a:p>
          <a:p>
            <a:endParaRPr lang="en-GB" dirty="0"/>
          </a:p>
        </p:txBody>
      </p:sp>
    </p:spTree>
    <p:extLst>
      <p:ext uri="{BB962C8B-B14F-4D97-AF65-F5344CB8AC3E}">
        <p14:creationId xmlns:p14="http://schemas.microsoft.com/office/powerpoint/2010/main" val="3128226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Was it a complete failure?</a:t>
            </a:r>
            <a:endParaRPr lang="en-GB" dirty="0"/>
          </a:p>
        </p:txBody>
      </p:sp>
      <p:sp>
        <p:nvSpPr>
          <p:cNvPr id="3" name="Content Placeholder 2"/>
          <p:cNvSpPr>
            <a:spLocks noGrp="1"/>
          </p:cNvSpPr>
          <p:nvPr>
            <p:ph idx="1"/>
          </p:nvPr>
        </p:nvSpPr>
        <p:spPr>
          <a:xfrm>
            <a:off x="457200" y="1600200"/>
            <a:ext cx="8579296" cy="4997152"/>
          </a:xfrm>
        </p:spPr>
        <p:txBody>
          <a:bodyPr>
            <a:normAutofit fontScale="92500" lnSpcReduction="20000"/>
          </a:bodyPr>
          <a:lstStyle/>
          <a:p>
            <a:r>
              <a:rPr lang="en-GB" dirty="0" smtClean="0"/>
              <a:t>Yes</a:t>
            </a:r>
          </a:p>
          <a:p>
            <a:pPr lvl="1"/>
            <a:r>
              <a:rPr lang="en-GB" dirty="0" smtClean="0"/>
              <a:t>Only Boulogne (allowed to keep for 8 years!) and a resumption of the French pension first gained by Edward IV in 1475 was gained.</a:t>
            </a:r>
          </a:p>
          <a:p>
            <a:pPr lvl="1"/>
            <a:r>
              <a:rPr lang="en-GB" dirty="0" smtClean="0"/>
              <a:t>Flagship Mary Rose sunk in the Solent with 500 men in 1545</a:t>
            </a:r>
          </a:p>
          <a:p>
            <a:pPr lvl="1"/>
            <a:r>
              <a:rPr lang="en-GB" dirty="0" smtClean="0"/>
              <a:t>Costs were huge - £130,000 annual maintenance of Boulogne defences – equal to a years ordinary crown income before the dissolution.</a:t>
            </a:r>
          </a:p>
          <a:p>
            <a:pPr lvl="1"/>
            <a:r>
              <a:rPr lang="en-GB" dirty="0" smtClean="0"/>
              <a:t>Total cost of the campaign - £1 million</a:t>
            </a:r>
          </a:p>
          <a:p>
            <a:pPr lvl="1"/>
            <a:r>
              <a:rPr lang="en-GB" dirty="0" smtClean="0"/>
              <a:t>Costs forced Henry to introduce forced loans, to sell monastic lands quickly, giving short term gains in return for giving up the crown’s long-term independence.  In future it would be reliant on Parliament.</a:t>
            </a:r>
          </a:p>
          <a:p>
            <a:pPr lvl="1"/>
            <a:endParaRPr lang="en-GB" dirty="0"/>
          </a:p>
        </p:txBody>
      </p:sp>
    </p:spTree>
    <p:extLst>
      <p:ext uri="{BB962C8B-B14F-4D97-AF65-F5344CB8AC3E}">
        <p14:creationId xmlns:p14="http://schemas.microsoft.com/office/powerpoint/2010/main" val="2835246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Was it a complete failure?</a:t>
            </a:r>
            <a:endParaRPr lang="en-GB" dirty="0"/>
          </a:p>
        </p:txBody>
      </p:sp>
      <p:sp>
        <p:nvSpPr>
          <p:cNvPr id="3" name="Content Placeholder 2"/>
          <p:cNvSpPr>
            <a:spLocks noGrp="1"/>
          </p:cNvSpPr>
          <p:nvPr>
            <p:ph idx="1"/>
          </p:nvPr>
        </p:nvSpPr>
        <p:spPr/>
        <p:txBody>
          <a:bodyPr/>
          <a:lstStyle/>
          <a:p>
            <a:r>
              <a:rPr lang="en-GB" dirty="0" smtClean="0"/>
              <a:t>No</a:t>
            </a:r>
          </a:p>
          <a:p>
            <a:pPr lvl="1"/>
            <a:r>
              <a:rPr lang="en-GB" dirty="0" smtClean="0"/>
              <a:t>Henry would have considered it a success because it demonstrated that England were a major player in world affairs once again.</a:t>
            </a:r>
          </a:p>
          <a:p>
            <a:pPr lvl="1"/>
            <a:r>
              <a:rPr lang="en-GB" dirty="0" smtClean="0"/>
              <a:t>Charles V took England seriously as an ally</a:t>
            </a:r>
          </a:p>
          <a:p>
            <a:pPr lvl="1"/>
            <a:r>
              <a:rPr lang="en-GB" dirty="0" smtClean="0"/>
              <a:t>It may have been part of his scheme for securing the future of the Tudor dynasty….</a:t>
            </a:r>
            <a:endParaRPr lang="en-GB" dirty="0"/>
          </a:p>
        </p:txBody>
      </p:sp>
    </p:spTree>
    <p:extLst>
      <p:ext uri="{BB962C8B-B14F-4D97-AF65-F5344CB8AC3E}">
        <p14:creationId xmlns:p14="http://schemas.microsoft.com/office/powerpoint/2010/main" val="1608731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dirty="0" smtClean="0"/>
              <a:t>Last years a combination of religious faction, securing the succession and foreign policy…</a:t>
            </a:r>
          </a:p>
          <a:p>
            <a:r>
              <a:rPr lang="en-GB" dirty="0" smtClean="0"/>
              <a:t>Henry was in control of policy and was able to divide and rule until the final year…</a:t>
            </a:r>
          </a:p>
          <a:p>
            <a:r>
              <a:rPr lang="en-GB" dirty="0" smtClean="0"/>
              <a:t>Foreign policy was disastrous in the long term but may have been seen as a success in the short term.</a:t>
            </a:r>
            <a:endParaRPr lang="en-GB" dirty="0"/>
          </a:p>
        </p:txBody>
      </p:sp>
    </p:spTree>
    <p:extLst>
      <p:ext uri="{BB962C8B-B14F-4D97-AF65-F5344CB8AC3E}">
        <p14:creationId xmlns:p14="http://schemas.microsoft.com/office/powerpoint/2010/main" val="29780071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759</Words>
  <Application>Microsoft Office PowerPoint</Application>
  <PresentationFormat>On-screen Show (4:3)</PresentationFormat>
  <Paragraphs>55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Henry’s Final Years 1540-7</vt:lpstr>
      <vt:lpstr>Final Years Undermined by Faction?</vt:lpstr>
      <vt:lpstr>Final Years Undermined by Faction?</vt:lpstr>
      <vt:lpstr>Final Years Undermined by Faction?</vt:lpstr>
      <vt:lpstr>Henry’s Foreign Policy</vt:lpstr>
      <vt:lpstr>Why war with Scots?</vt:lpstr>
      <vt:lpstr>Was it a complete failure?</vt:lpstr>
      <vt:lpstr>Was it a complete failure?</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Henry’s Final Year 1540-7</dc:title>
  <dc:creator>S.Matthews</dc:creator>
  <cp:lastModifiedBy>S.Matthews</cp:lastModifiedBy>
  <cp:revision>9</cp:revision>
  <dcterms:created xsi:type="dcterms:W3CDTF">2015-03-20T08:16:48Z</dcterms:created>
  <dcterms:modified xsi:type="dcterms:W3CDTF">2015-03-20T10:19:59Z</dcterms:modified>
</cp:coreProperties>
</file>